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2514600"/>
          </a:xfrm>
        </p:spPr>
        <p:txBody>
          <a:bodyPr>
            <a:noAutofit/>
          </a:bodyPr>
          <a:lstStyle/>
          <a:p>
            <a:r>
              <a:rPr lang="en-US" sz="13800" dirty="0" err="1" smtClean="0">
                <a:solidFill>
                  <a:srgbClr val="FF0000"/>
                </a:solidFill>
              </a:rPr>
              <a:t>Wel</a:t>
            </a:r>
            <a:r>
              <a:rPr lang="en-US" sz="13800" dirty="0" smtClean="0">
                <a:solidFill>
                  <a:srgbClr val="FF0000"/>
                </a:solidFill>
              </a:rPr>
              <a:t> come</a:t>
            </a:r>
            <a:endParaRPr lang="en-US" sz="138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43137"/>
            <a:ext cx="8991600" cy="475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8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IDENTITY</a:t>
            </a:r>
            <a:endParaRPr lang="en-US" sz="8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1402080"/>
            <a:ext cx="3873909" cy="332232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2400" dirty="0" smtClean="0"/>
              <a:t>Mohammad  </a:t>
            </a:r>
            <a:r>
              <a:rPr lang="en-US" sz="2400" dirty="0" err="1"/>
              <a:t>A</a:t>
            </a:r>
            <a:r>
              <a:rPr lang="en-US" sz="2400" dirty="0" err="1" smtClean="0"/>
              <a:t>bul</a:t>
            </a:r>
            <a:r>
              <a:rPr lang="en-US" sz="2400" dirty="0" smtClean="0"/>
              <a:t> </a:t>
            </a:r>
            <a:r>
              <a:rPr lang="en-US" sz="2400" dirty="0" err="1" smtClean="0"/>
              <a:t>Hossain</a:t>
            </a:r>
            <a:endParaRPr lang="en-US" sz="2400" dirty="0" smtClean="0"/>
          </a:p>
          <a:p>
            <a:pPr algn="just"/>
            <a:r>
              <a:rPr lang="en-US" sz="2400" dirty="0" smtClean="0"/>
              <a:t>Assistant teacher(English)</a:t>
            </a:r>
          </a:p>
          <a:p>
            <a:pPr algn="ctr"/>
            <a:r>
              <a:rPr lang="en-US" sz="2400" dirty="0" err="1" smtClean="0"/>
              <a:t>Ghagotia</a:t>
            </a:r>
            <a:r>
              <a:rPr lang="en-US" sz="2400" dirty="0" smtClean="0"/>
              <a:t> </a:t>
            </a:r>
            <a:r>
              <a:rPr lang="en-US" sz="2400" dirty="0" err="1" smtClean="0"/>
              <a:t>Chala</a:t>
            </a:r>
            <a:r>
              <a:rPr lang="en-US" sz="2400" dirty="0" smtClean="0"/>
              <a:t> High school.</a:t>
            </a:r>
          </a:p>
          <a:p>
            <a:pPr algn="ctr"/>
            <a:r>
              <a:rPr lang="en-US" sz="2400" dirty="0" err="1" smtClean="0"/>
              <a:t>Kapa</a:t>
            </a:r>
            <a:r>
              <a:rPr lang="en-US" sz="2400" b="1" dirty="0" err="1" smtClean="0"/>
              <a:t>sia,Gazipur</a:t>
            </a:r>
            <a:r>
              <a:rPr lang="en-US" sz="2400" b="1" dirty="0" smtClean="0"/>
              <a:t> </a:t>
            </a:r>
            <a:endParaRPr lang="en-US" sz="2400" b="1" dirty="0"/>
          </a:p>
          <a:p>
            <a:pPr lvl="1" algn="ctr"/>
            <a:endParaRPr lang="en-US" b="1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267200" y="1524000"/>
            <a:ext cx="4876800" cy="2667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Subject-English 1</a:t>
            </a:r>
            <a:r>
              <a:rPr lang="en-US" baseline="30000" dirty="0" smtClean="0"/>
              <a:t>st paper</a:t>
            </a:r>
          </a:p>
          <a:p>
            <a:r>
              <a:rPr lang="en-US" dirty="0" smtClean="0"/>
              <a:t> Class-8</a:t>
            </a:r>
          </a:p>
          <a:p>
            <a:r>
              <a:rPr lang="en-US" dirty="0" smtClean="0"/>
              <a:t>Unit-9</a:t>
            </a:r>
          </a:p>
          <a:p>
            <a:r>
              <a:rPr lang="en-US" dirty="0" smtClean="0"/>
              <a:t>Lesson-01</a:t>
            </a:r>
          </a:p>
          <a:p>
            <a:r>
              <a:rPr lang="en-US" dirty="0" smtClean="0"/>
              <a:t>Time-50minutes</a:t>
            </a:r>
          </a:p>
          <a:p>
            <a:r>
              <a:rPr lang="en-US" dirty="0" smtClean="0"/>
              <a:t>Date-19-2-2014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55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609600"/>
            <a:ext cx="9296400" cy="2286000"/>
          </a:xfrm>
        </p:spPr>
        <p:txBody>
          <a:bodyPr/>
          <a:lstStyle/>
          <a:p>
            <a:r>
              <a:rPr lang="en-US" dirty="0" smtClean="0"/>
              <a:t>.</a:t>
            </a:r>
            <a:r>
              <a:rPr lang="en-US" dirty="0" err="1" smtClean="0"/>
              <a:t>pp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1600" y="304800"/>
            <a:ext cx="12192000" cy="945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4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52600" y="-8709"/>
            <a:ext cx="11811000" cy="6781800"/>
          </a:xfrm>
        </p:spPr>
        <p:txBody>
          <a:bodyPr/>
          <a:lstStyle/>
          <a:p>
            <a:r>
              <a:rPr lang="en-US" dirty="0" smtClean="0"/>
              <a:t>o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6400" y="0"/>
            <a:ext cx="8222022" cy="7086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5240"/>
            <a:ext cx="93952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0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10668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LEARNING OUTCOMES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1828800"/>
            <a:ext cx="145575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After reading this lesson  the </a:t>
            </a:r>
            <a:r>
              <a:rPr lang="en-US" sz="3200" dirty="0" err="1" smtClean="0"/>
              <a:t>ss</a:t>
            </a:r>
            <a:r>
              <a:rPr lang="en-US" sz="3200" dirty="0" smtClean="0"/>
              <a:t> will be able to learn……………………………………………..</a:t>
            </a:r>
          </a:p>
          <a:p>
            <a:r>
              <a:rPr lang="en-US" sz="3200" dirty="0" smtClean="0"/>
              <a:t>To describe  wheel.</a:t>
            </a:r>
          </a:p>
          <a:p>
            <a:r>
              <a:rPr lang="en-US" sz="3200" dirty="0" smtClean="0"/>
              <a:t>To uses of wheel.</a:t>
            </a:r>
          </a:p>
          <a:p>
            <a:r>
              <a:rPr lang="en-US" sz="3200" dirty="0" smtClean="0"/>
              <a:t>To importance of wheel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416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00B050"/>
                </a:solidFill>
              </a:rPr>
              <a:t>THE WHEEL</a:t>
            </a:r>
            <a:endParaRPr lang="en-US" sz="66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209800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The  </a:t>
            </a:r>
            <a:r>
              <a:rPr lang="en-US" sz="4800" dirty="0" err="1" smtClean="0"/>
              <a:t>defenation</a:t>
            </a:r>
            <a:r>
              <a:rPr lang="en-US" sz="4800" dirty="0" smtClean="0"/>
              <a:t> of wheel</a:t>
            </a:r>
          </a:p>
          <a:p>
            <a:pPr algn="ctr"/>
            <a:r>
              <a:rPr lang="en-US" sz="4800" dirty="0" smtClean="0"/>
              <a:t>Different kinds of wheel</a:t>
            </a:r>
          </a:p>
          <a:p>
            <a:pPr algn="ctr"/>
            <a:r>
              <a:rPr lang="en-US" sz="4800" dirty="0" smtClean="0"/>
              <a:t>Uses of wheel</a:t>
            </a:r>
            <a:endParaRPr lang="en-US" sz="4800" dirty="0"/>
          </a:p>
        </p:txBody>
      </p:sp>
      <p:sp>
        <p:nvSpPr>
          <p:cNvPr id="4" name="5-Point Star 3"/>
          <p:cNvSpPr/>
          <p:nvPr/>
        </p:nvSpPr>
        <p:spPr>
          <a:xfrm>
            <a:off x="457200" y="2514600"/>
            <a:ext cx="4572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609600" y="3230612"/>
            <a:ext cx="304800" cy="2667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685800" y="4041058"/>
            <a:ext cx="3048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PAIR WORK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7526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Look at the pictures of wheel  and  they  will say  which is  easier to move and why.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216343"/>
            <a:ext cx="3454400" cy="259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804652"/>
            <a:ext cx="2502309" cy="341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INDIVIDUAL WORK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447800"/>
            <a:ext cx="700736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</a:rPr>
              <a:t>What is wheel?</a:t>
            </a:r>
          </a:p>
          <a:p>
            <a:r>
              <a:rPr lang="en-US" sz="4800" dirty="0" smtClean="0">
                <a:solidFill>
                  <a:srgbClr val="0070C0"/>
                </a:solidFill>
              </a:rPr>
              <a:t>What can a wheel do?</a:t>
            </a:r>
          </a:p>
          <a:p>
            <a:r>
              <a:rPr lang="en-US" sz="4800" dirty="0" smtClean="0">
                <a:solidFill>
                  <a:srgbClr val="0070C0"/>
                </a:solidFill>
              </a:rPr>
              <a:t>Where can you find wheel?</a:t>
            </a:r>
            <a:endParaRPr lang="en-US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5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 WORK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7056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Make as many correct sentences as you can  using the substitution table..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798" y="2590800"/>
            <a:ext cx="2258961" cy="185338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1,The wheel</a:t>
            </a:r>
          </a:p>
          <a:p>
            <a:pPr algn="ctr"/>
            <a:r>
              <a:rPr lang="en-US" dirty="0" smtClean="0"/>
              <a:t>2.A plain wheel</a:t>
            </a:r>
          </a:p>
          <a:p>
            <a:pPr algn="ctr"/>
            <a:r>
              <a:rPr lang="en-US" dirty="0" smtClean="0"/>
              <a:t>3.It</a:t>
            </a:r>
          </a:p>
          <a:p>
            <a:pPr algn="ctr"/>
            <a:r>
              <a:rPr lang="en-US" dirty="0" smtClean="0"/>
              <a:t>4,A propeller</a:t>
            </a:r>
            <a:endParaRPr lang="en-US" dirty="0"/>
          </a:p>
        </p:txBody>
      </p:sp>
      <p:sp>
        <p:nvSpPr>
          <p:cNvPr id="5" name="Round Single Corner Rectangle 4"/>
          <p:cNvSpPr/>
          <p:nvPr/>
        </p:nvSpPr>
        <p:spPr>
          <a:xfrm>
            <a:off x="2895600" y="2590799"/>
            <a:ext cx="1828800" cy="1853381"/>
          </a:xfrm>
          <a:prstGeom prst="round1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</a:t>
            </a:r>
          </a:p>
          <a:p>
            <a:pPr algn="ctr"/>
            <a:r>
              <a:rPr lang="en-US" dirty="0" smtClean="0"/>
              <a:t>Has</a:t>
            </a:r>
          </a:p>
          <a:p>
            <a:pPr algn="ctr"/>
            <a:r>
              <a:rPr lang="en-US" dirty="0" smtClean="0"/>
              <a:t>rotates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93108" y="2662815"/>
            <a:ext cx="3814699" cy="1754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 type of wheel.</a:t>
            </a:r>
          </a:p>
          <a:p>
            <a:r>
              <a:rPr lang="en-US" dirty="0" smtClean="0"/>
              <a:t>Around its axis.</a:t>
            </a:r>
          </a:p>
          <a:p>
            <a:r>
              <a:rPr lang="en-US" dirty="0" smtClean="0"/>
              <a:t>One of the simplest machine.</a:t>
            </a:r>
          </a:p>
          <a:p>
            <a:r>
              <a:rPr lang="en-US" dirty="0" smtClean="0"/>
              <a:t>Wheel on vehicles and machines.</a:t>
            </a:r>
          </a:p>
          <a:p>
            <a:r>
              <a:rPr lang="en-US" dirty="0" smtClean="0"/>
              <a:t>Helped in rapid progress of </a:t>
            </a:r>
            <a:r>
              <a:rPr lang="en-US" dirty="0" err="1" smtClean="0"/>
              <a:t>civilisation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5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6600" dirty="0" smtClean="0"/>
              <a:t>HOME WORK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71285" y="2222091"/>
            <a:ext cx="81583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Have you ever travelled by bus or car ?Do you have any experience of what happens if  one</a:t>
            </a:r>
          </a:p>
          <a:p>
            <a:pPr algn="just"/>
            <a:r>
              <a:rPr lang="en-US" sz="2400" dirty="0" smtClean="0"/>
              <a:t>Wheel falls </a:t>
            </a:r>
            <a:r>
              <a:rPr lang="en-US" sz="2400" dirty="0" err="1" smtClean="0"/>
              <a:t>flat.if</a:t>
            </a:r>
            <a:r>
              <a:rPr lang="en-US" sz="2400" dirty="0" smtClean="0"/>
              <a:t> yes ,give a description of your </a:t>
            </a:r>
            <a:r>
              <a:rPr lang="en-US" sz="2400" dirty="0" err="1" smtClean="0"/>
              <a:t>experience.if</a:t>
            </a:r>
            <a:r>
              <a:rPr lang="en-US" sz="2400" dirty="0" smtClean="0"/>
              <a:t> </a:t>
            </a:r>
            <a:r>
              <a:rPr lang="en-US" sz="2400" dirty="0" err="1" smtClean="0"/>
              <a:t>no,imagine</a:t>
            </a:r>
            <a:r>
              <a:rPr lang="en-US" sz="2400" dirty="0" smtClean="0"/>
              <a:t> such a situation, and</a:t>
            </a:r>
          </a:p>
          <a:p>
            <a:pPr algn="just"/>
            <a:r>
              <a:rPr lang="en-US" sz="2400" dirty="0" smtClean="0"/>
              <a:t>Write a paragraph on it.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412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200" y="1592375"/>
            <a:ext cx="3872769" cy="923330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THANK YOU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92373"/>
            <a:ext cx="45719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628776"/>
            <a:ext cx="48768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7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206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Wel come</vt:lpstr>
      <vt:lpstr>IDENTITY</vt:lpstr>
      <vt:lpstr>.pp</vt:lpstr>
      <vt:lpstr>o</vt:lpstr>
      <vt:lpstr>LEARNING OUTCOMES</vt:lpstr>
      <vt:lpstr>THE WHEEL</vt:lpstr>
      <vt:lpstr>PAIR WORK</vt:lpstr>
      <vt:lpstr>INDIVIDUAL WORK</vt:lpstr>
      <vt:lpstr>GROUP  WORK</vt:lpstr>
      <vt:lpstr>HOME WORK</vt:lpstr>
      <vt:lpstr>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 come</dc:title>
  <dc:creator>Doel</dc:creator>
  <cp:lastModifiedBy>Doel</cp:lastModifiedBy>
  <cp:revision>45</cp:revision>
  <dcterms:created xsi:type="dcterms:W3CDTF">2006-08-16T00:00:00Z</dcterms:created>
  <dcterms:modified xsi:type="dcterms:W3CDTF">2014-02-18T17:50:59Z</dcterms:modified>
</cp:coreProperties>
</file>